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5BF85-6615-C5F0-3E3D-D0D53E5D5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93207-C442-5D79-ACDE-121DBD5700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99A70-265A-A75B-9B8B-C70A8B8D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DBD-8D2E-49EF-B635-2F3A99C3C6D0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42946-5927-35CD-8D1F-5FA8B5AED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F2277-93BD-C8DF-698A-A9CE5B144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6705-10E9-4D9B-BB53-F67799D97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7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1BC07-92AA-ECC2-0682-2459064F3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28DCE0-352E-14CA-F76E-7FB4596E7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44E20-1EE5-B286-F32C-FDB6A39B2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DBD-8D2E-49EF-B635-2F3A99C3C6D0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A3703-984F-A18C-0977-CE1E4642F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C3334-24CF-C142-FB2F-77CEE5C9F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6705-10E9-4D9B-BB53-F67799D97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416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35FF5D-9D54-777D-08EC-11EDCF931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289073-DE97-E463-6674-3DBC800994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9EA95-BAB6-FADA-5F2E-B7AAACF34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DBD-8D2E-49EF-B635-2F3A99C3C6D0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165FF-AEDF-C939-33D1-8CC02C6A8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00A97-CB1C-CD2A-27D7-1D85DF3AC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6705-10E9-4D9B-BB53-F67799D97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10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FB36A-49F2-98C2-11BF-E929D288B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0DAF0-D894-8EB5-E770-B3D48E65E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B9B69-70B0-7C4A-413D-68AFE1B6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DBD-8D2E-49EF-B635-2F3A99C3C6D0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7C024-7D3E-43DC-B583-F0784B370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B681C-3B19-9D3D-828D-C1CE976C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6705-10E9-4D9B-BB53-F67799D97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7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DC12B-676C-F67C-0CCC-DB7041F03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BAB6FD-350D-336B-CFB3-7B813BCB0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F9555-8576-3D5B-DC04-5A49CB2D3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DBD-8D2E-49EF-B635-2F3A99C3C6D0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B541E-EC1D-09B8-4458-F6AECE2C7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7CEE9-5236-DAD3-8DA1-B2BC30C7B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6705-10E9-4D9B-BB53-F67799D97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8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05F4C-A98A-3A89-05A5-BBFE2584E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3D2DC-0440-6A5B-CACD-9EBD18E130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3368E1-784E-5828-76D7-3A5BB0BF4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947322-7FA8-3DDE-FDA8-F646B7254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DBD-8D2E-49EF-B635-2F3A99C3C6D0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F7473A-242D-9B12-D583-E27E6E80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F7F29D-803D-FF2F-D9C0-D864C6F46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6705-10E9-4D9B-BB53-F67799D97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5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2AFDC-6F00-AC07-303F-7E8ECFEE6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810A13-85D3-BA59-62C4-A3A229405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3E10EA-1865-7925-B0C7-51D4DE91A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D6055C-EAC8-E2A9-CEAD-5D2CA9F86C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6F9904-47F4-EB69-47B8-65CD305E7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156298-C51A-6745-712A-F4F2EFED6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DBD-8D2E-49EF-B635-2F3A99C3C6D0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89DB8B-7810-CEA4-62AB-69E631BE0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FD1C20-DFA7-16AE-34E4-C677A78AC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6705-10E9-4D9B-BB53-F67799D97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3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5130F-85A2-7366-6E88-723C86B14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34CE4D-4BB6-6912-245B-6F0DD545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DBD-8D2E-49EF-B635-2F3A99C3C6D0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1A3E8D-5E8E-3BFD-5499-2CE9CC7A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3EFE51-F7DA-EB43-BD6E-B66409915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6705-10E9-4D9B-BB53-F67799D97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41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FEB487-E9BE-3E7F-F5FC-175BCEE26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DBD-8D2E-49EF-B635-2F3A99C3C6D0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23C1F4-2083-29B1-8682-54EC041E6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104C7-8F0C-D12F-3500-0816D022B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6705-10E9-4D9B-BB53-F67799D97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71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E0CFD-CF38-9105-8560-B54A9A961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E0DE2-9206-2E11-D95B-80F3B75FA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A9AAC-2DDF-4BAE-E9FF-E9768F62A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024C4-224E-D426-B34C-CD9BEB08D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DBD-8D2E-49EF-B635-2F3A99C3C6D0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E9900-9334-303B-0355-67DAC5228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0529A-BE76-08E8-2585-835F4677C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6705-10E9-4D9B-BB53-F67799D97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2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A8B8D-4452-D1BB-922E-C3FE4CE5A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8957B0-399D-4B38-7511-040DE5BDE4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CF713F-25FE-B796-F3F8-818A4E12B3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259DC-81C9-A1FF-E0CF-88CECF3B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DBD-8D2E-49EF-B635-2F3A99C3C6D0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ADAB56-4EB8-3B0C-AA4A-3B307DC5A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2C36B-1C2F-2C25-E140-C8792F19B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6705-10E9-4D9B-BB53-F67799D97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3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F2113F-57B1-CE5A-B970-E79360E29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4B8C04-5EC9-5DC5-EFC8-FC6C8B76F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7FB97-596B-138F-8EF3-FEF6824C5B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AEDBD-8D2E-49EF-B635-2F3A99C3C6D0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25450-553E-D319-2293-96A3A71657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85D1E-D009-F64F-7F64-8CBDE3C11A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46705-10E9-4D9B-BB53-F67799D97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6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ervicenow.anl.gov/sp?id=sc_cat_item&amp;sys_id=30c70dbb1bd6e410a62a87bae54bcbd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E490B9-64AF-4454-41C6-DAF10B5C3CE3}"/>
              </a:ext>
            </a:extLst>
          </p:cNvPr>
          <p:cNvSpPr txBox="1"/>
          <p:nvPr/>
        </p:nvSpPr>
        <p:spPr>
          <a:xfrm>
            <a:off x="2482361" y="211016"/>
            <a:ext cx="72272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Re-Order Instructions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6D15B7-0738-1BDD-7ACE-2A469A7B41CB}"/>
              </a:ext>
            </a:extLst>
          </p:cNvPr>
          <p:cNvSpPr txBox="1"/>
          <p:nvPr/>
        </p:nvSpPr>
        <p:spPr>
          <a:xfrm>
            <a:off x="1459523" y="1802423"/>
            <a:ext cx="85725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Submit a Vector ticket for a </a:t>
            </a:r>
            <a:r>
              <a:rPr lang="en-US" dirty="0">
                <a:hlinkClick r:id="rId2"/>
              </a:rPr>
              <a:t>Standard Printing Request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Input job title, indicating if you need the 2-9424 or 2-0101 tags.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Choose Small Print, Brochure/Flyer/Card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Complete the information, indicating if you need the 2-9424 or 2-0101 tags.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paper section, choose “Printer recommendation” and type in </a:t>
            </a:r>
            <a:r>
              <a:rPr lang="en-US" dirty="0" err="1"/>
              <a:t>Synaps</a:t>
            </a:r>
            <a:r>
              <a:rPr lang="en-US" dirty="0"/>
              <a:t> 12mil in the additional detail section.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Attach this file to </a:t>
            </a:r>
            <a:r>
              <a:rPr lang="en-US"/>
              <a:t>the request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2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9390098-E444-A66E-4DA9-21EB04099E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78" b="779"/>
          <a:stretch/>
        </p:blipFill>
        <p:spPr>
          <a:xfrm>
            <a:off x="608834" y="1304637"/>
            <a:ext cx="5422511" cy="36390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EBDD2B9-D2B9-6C52-543C-270F926CB7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2633" y="1304636"/>
            <a:ext cx="5439534" cy="363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279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5FBFFE2-7374-A911-7244-FFDD34B385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78" b="779"/>
          <a:stretch/>
        </p:blipFill>
        <p:spPr>
          <a:xfrm>
            <a:off x="1133224" y="1456994"/>
            <a:ext cx="5422511" cy="3639058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7E24139-849A-B735-B443-AF061A81A378}"/>
              </a:ext>
            </a:extLst>
          </p:cNvPr>
          <p:cNvCxnSpPr/>
          <p:nvPr/>
        </p:nvCxnSpPr>
        <p:spPr>
          <a:xfrm>
            <a:off x="1181878" y="1310326"/>
            <a:ext cx="548640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7B04FBC-546E-F883-4197-8677B83C1E2F}"/>
              </a:ext>
            </a:extLst>
          </p:cNvPr>
          <p:cNvCxnSpPr>
            <a:cxnSpLocks/>
          </p:cNvCxnSpPr>
          <p:nvPr/>
        </p:nvCxnSpPr>
        <p:spPr>
          <a:xfrm flipV="1">
            <a:off x="909406" y="1600200"/>
            <a:ext cx="0" cy="36576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1ADC260-D330-97CC-D1E1-DDC6C6D26C38}"/>
              </a:ext>
            </a:extLst>
          </p:cNvPr>
          <p:cNvSpPr txBox="1"/>
          <p:nvPr/>
        </p:nvSpPr>
        <p:spPr>
          <a:xfrm>
            <a:off x="3703405" y="950231"/>
            <a:ext cx="443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3EAE0B-E0AC-1BEE-1696-D6DA0B26503E}"/>
              </a:ext>
            </a:extLst>
          </p:cNvPr>
          <p:cNvSpPr txBox="1"/>
          <p:nvPr/>
        </p:nvSpPr>
        <p:spPr>
          <a:xfrm>
            <a:off x="417196" y="3244334"/>
            <a:ext cx="443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FCF178-E295-A6B7-E063-58875CA36733}"/>
              </a:ext>
            </a:extLst>
          </p:cNvPr>
          <p:cNvSpPr txBox="1"/>
          <p:nvPr/>
        </p:nvSpPr>
        <p:spPr>
          <a:xfrm>
            <a:off x="9892923" y="848661"/>
            <a:ext cx="1669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Yellow: as close to below as possible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990B63F-D0A6-66B7-12C1-C9844FF9D8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1408" y="1691637"/>
            <a:ext cx="1600200" cy="112395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F140534-9DC6-6E70-B249-5F6F6BF07D29}"/>
              </a:ext>
            </a:extLst>
          </p:cNvPr>
          <p:cNvSpPr txBox="1"/>
          <p:nvPr/>
        </p:nvSpPr>
        <p:spPr>
          <a:xfrm>
            <a:off x="7292085" y="1388878"/>
            <a:ext cx="1764146" cy="36933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/>
              <a:t>Fonts and Sizes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01D9136-5B0F-7792-A94E-BC8E67F2CDD5}"/>
              </a:ext>
            </a:extLst>
          </p:cNvPr>
          <p:cNvSpPr txBox="1"/>
          <p:nvPr/>
        </p:nvSpPr>
        <p:spPr>
          <a:xfrm>
            <a:off x="7292085" y="1797774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Verdana, 20pt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B91E12A-BB82-9323-B471-011F29C2A8BF}"/>
              </a:ext>
            </a:extLst>
          </p:cNvPr>
          <p:cNvSpPr txBox="1"/>
          <p:nvPr/>
        </p:nvSpPr>
        <p:spPr>
          <a:xfrm>
            <a:off x="7515902" y="3762811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Verdana, 16pt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FE68EB1-41DA-8492-C6FA-1F2C5B9BDED7}"/>
              </a:ext>
            </a:extLst>
          </p:cNvPr>
          <p:cNvSpPr txBox="1"/>
          <p:nvPr/>
        </p:nvSpPr>
        <p:spPr>
          <a:xfrm>
            <a:off x="7515902" y="4281724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Verdana, 18pt, bold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AEA038B-139A-30E4-ADB9-ECE121F5C05A}"/>
              </a:ext>
            </a:extLst>
          </p:cNvPr>
          <p:cNvCxnSpPr>
            <a:cxnSpLocks/>
          </p:cNvCxnSpPr>
          <p:nvPr/>
        </p:nvCxnSpPr>
        <p:spPr>
          <a:xfrm flipH="1">
            <a:off x="5802369" y="1967346"/>
            <a:ext cx="141123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6A6B037-5C15-9FF1-6D46-54FC5E4204D3}"/>
              </a:ext>
            </a:extLst>
          </p:cNvPr>
          <p:cNvCxnSpPr>
            <a:cxnSpLocks/>
          </p:cNvCxnSpPr>
          <p:nvPr/>
        </p:nvCxnSpPr>
        <p:spPr>
          <a:xfrm flipH="1">
            <a:off x="5802369" y="3982560"/>
            <a:ext cx="173181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40E7708-D23B-6367-1E54-6AF17196AC8D}"/>
              </a:ext>
            </a:extLst>
          </p:cNvPr>
          <p:cNvCxnSpPr>
            <a:cxnSpLocks/>
          </p:cNvCxnSpPr>
          <p:nvPr/>
        </p:nvCxnSpPr>
        <p:spPr>
          <a:xfrm flipH="1">
            <a:off x="5693841" y="4450834"/>
            <a:ext cx="184034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104B691-1163-2D0A-C1FA-BD717D53FE7D}"/>
              </a:ext>
            </a:extLst>
          </p:cNvPr>
          <p:cNvSpPr txBox="1"/>
          <p:nvPr/>
        </p:nvSpPr>
        <p:spPr>
          <a:xfrm>
            <a:off x="9971408" y="3519055"/>
            <a:ext cx="1509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Backside of tag remains solid yellow (no text)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EB838E4-D651-9E5F-8F0F-930EEBC69534}"/>
              </a:ext>
            </a:extLst>
          </p:cNvPr>
          <p:cNvCxnSpPr>
            <a:cxnSpLocks/>
          </p:cNvCxnSpPr>
          <p:nvPr/>
        </p:nvCxnSpPr>
        <p:spPr>
          <a:xfrm>
            <a:off x="1487832" y="3348182"/>
            <a:ext cx="130155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CF0EA78-3C4B-9B6F-72FB-084401C9EEBC}"/>
              </a:ext>
            </a:extLst>
          </p:cNvPr>
          <p:cNvSpPr txBox="1"/>
          <p:nvPr/>
        </p:nvSpPr>
        <p:spPr>
          <a:xfrm>
            <a:off x="1895712" y="2978850"/>
            <a:ext cx="615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1.5”</a:t>
            </a:r>
          </a:p>
        </p:txBody>
      </p:sp>
    </p:spTree>
    <p:extLst>
      <p:ext uri="{BB962C8B-B14F-4D97-AF65-F5344CB8AC3E}">
        <p14:creationId xmlns:p14="http://schemas.microsoft.com/office/powerpoint/2010/main" val="960992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114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Argonne National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Wayman, Ashley E</dc:creator>
  <cp:lastModifiedBy>Wayman, Ashley E</cp:lastModifiedBy>
  <cp:revision>3</cp:revision>
  <dcterms:created xsi:type="dcterms:W3CDTF">2023-10-09T17:47:51Z</dcterms:created>
  <dcterms:modified xsi:type="dcterms:W3CDTF">2024-02-20T14:15:52Z</dcterms:modified>
</cp:coreProperties>
</file>