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300" r:id="rId3"/>
    <p:sldId id="299" r:id="rId4"/>
    <p:sldId id="265" r:id="rId5"/>
    <p:sldId id="266" r:id="rId6"/>
    <p:sldId id="267" r:id="rId7"/>
    <p:sldId id="268" r:id="rId8"/>
    <p:sldId id="271" r:id="rId9"/>
    <p:sldId id="270" r:id="rId10"/>
    <p:sldId id="272" r:id="rId11"/>
    <p:sldId id="269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01" r:id="rId28"/>
    <p:sldId id="290" r:id="rId29"/>
    <p:sldId id="289" r:id="rId30"/>
    <p:sldId id="292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88" r:id="rId3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89" autoAdjust="0"/>
  </p:normalViewPr>
  <p:slideViewPr>
    <p:cSldViewPr>
      <p:cViewPr>
        <p:scale>
          <a:sx n="70" d="100"/>
          <a:sy n="70" d="100"/>
        </p:scale>
        <p:origin x="-2347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6242-93B4-41CB-A106-07D3D42D24D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424AF-580F-456E-842C-5935DBE7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8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66AD-994E-4C37-8E3E-F5373B5FB41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C0FB-AF59-4414-BEE5-4F41CBB6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22" y="2438400"/>
            <a:ext cx="5829300" cy="1960033"/>
          </a:xfrm>
        </p:spPr>
        <p:txBody>
          <a:bodyPr>
            <a:noAutofit/>
          </a:bodyPr>
          <a:lstStyle/>
          <a:p>
            <a:r>
              <a:rPr lang="en-US" b="1" dirty="0" smtClean="0"/>
              <a:t>Procedure for </a:t>
            </a:r>
            <a:r>
              <a:rPr lang="en-US" b="1" dirty="0"/>
              <a:t>Solidifying </a:t>
            </a:r>
            <a:r>
              <a:rPr lang="en-US" b="1" dirty="0" smtClean="0"/>
              <a:t>a</a:t>
            </a:r>
            <a:br>
              <a:rPr lang="en-US" b="1" dirty="0" smtClean="0"/>
            </a:br>
            <a:r>
              <a:rPr lang="en-US" b="1" dirty="0" smtClean="0"/>
              <a:t>STEP (.stp) </a:t>
            </a:r>
            <a:r>
              <a:rPr lang="en-US" b="1" dirty="0"/>
              <a:t>file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10" y="4928191"/>
            <a:ext cx="4124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790700" cy="486833"/>
          </a:xfrm>
        </p:spPr>
        <p:txBody>
          <a:bodyPr/>
          <a:lstStyle/>
          <a:p>
            <a:r>
              <a:rPr lang="en-US" dirty="0" smtClean="0"/>
              <a:t>08</a:t>
            </a:r>
            <a:r>
              <a:rPr lang="en-US" dirty="0" smtClean="0"/>
              <a:t>/13/2014</a:t>
            </a:r>
            <a:r>
              <a:rPr lang="en-US" dirty="0" smtClean="0"/>
              <a:t>	Rev: </a:t>
            </a:r>
            <a:r>
              <a:rPr lang="en-US" dirty="0" smtClean="0"/>
              <a:t>00.1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John Andrist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Data Doctor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1" y="7391400"/>
            <a:ext cx="6172200" cy="792819"/>
          </a:xfrm>
        </p:spPr>
      </p:pic>
      <p:pic>
        <p:nvPicPr>
          <p:cNvPr id="10" name="Content Placeholder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" y="2400300"/>
            <a:ext cx="5204460" cy="398526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447800" y="2971800"/>
            <a:ext cx="1905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62400" y="7086600"/>
            <a:ext cx="304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25970"/>
            <a:ext cx="3368040" cy="165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Fill (flat surface)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41220" y="7468870"/>
            <a:ext cx="220980" cy="7607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2423710" cy="3429000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01621"/>
            <a:ext cx="3596640" cy="108966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333500" y="1714500"/>
            <a:ext cx="190500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44386" y="5435263"/>
            <a:ext cx="560614" cy="337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05000" y="5260329"/>
            <a:ext cx="257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b="1" i="1" dirty="0" smtClean="0"/>
              <a:t>Model</a:t>
            </a:r>
            <a:r>
              <a:rPr lang="en-US" dirty="0" smtClean="0"/>
              <a:t> tab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Plane on the fly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0" y="5638800"/>
            <a:ext cx="4765780" cy="3120524"/>
          </a:xfrm>
        </p:spPr>
      </p:pic>
      <p:pic>
        <p:nvPicPr>
          <p:cNvPr id="10" name="Content Placeholder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4777740" cy="30003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Fill surface</a:t>
            </a:r>
            <a:endParaRPr lang="en-US" dirty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1" y="2514600"/>
            <a:ext cx="5349240" cy="108966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" y="4360660"/>
            <a:ext cx="6172200" cy="79772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50" y="6084393"/>
            <a:ext cx="3243892" cy="2514600"/>
          </a:xfrm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" y="6026888"/>
            <a:ext cx="2753335" cy="124206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371600" y="6509430"/>
            <a:ext cx="76200" cy="2723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0400" y="20290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b="1" i="1" dirty="0" smtClean="0"/>
              <a:t>Fill </a:t>
            </a:r>
            <a:r>
              <a:rPr lang="en-US" dirty="0" smtClean="0"/>
              <a:t>tab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48200" y="2205902"/>
            <a:ext cx="838200" cy="3848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90800" y="7162800"/>
            <a:ext cx="1447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90800" y="7086600"/>
            <a:ext cx="1496001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surface defined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5" y="2514600"/>
            <a:ext cx="6172200" cy="4271162"/>
          </a:xfr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5" y="7391400"/>
            <a:ext cx="5463540" cy="9372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91200" y="2971800"/>
            <a:ext cx="152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933700" y="7772400"/>
            <a:ext cx="76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6172200" cy="2983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surfaces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657850"/>
            <a:ext cx="3268980" cy="1424940"/>
          </a:xfr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973580" cy="176784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044746" y="6758940"/>
            <a:ext cx="555454" cy="861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581400" y="6248400"/>
            <a:ext cx="152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00200" y="6629400"/>
            <a:ext cx="228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00200" y="76200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0370" y="7391400"/>
            <a:ext cx="362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import feature &amp; Ctrl + click the created </a:t>
            </a:r>
            <a:r>
              <a:rPr lang="en-US" dirty="0"/>
              <a:t>fill </a:t>
            </a:r>
            <a:r>
              <a:rPr lang="en-US" dirty="0" smtClean="0"/>
              <a:t>surface, then click Merge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" y="2174358"/>
            <a:ext cx="6172200" cy="3571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Merge successful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00400" y="2514600"/>
            <a:ext cx="76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" y="6172200"/>
            <a:ext cx="6172200" cy="2409590"/>
          </a:xfr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143000" y="7772400"/>
            <a:ext cx="1371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14600" y="7848600"/>
            <a:ext cx="2971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2</a:t>
            </a:r>
            <a:r>
              <a:rPr lang="en-US" baseline="30000" dirty="0" smtClean="0"/>
              <a:t>nd</a:t>
            </a:r>
            <a:r>
              <a:rPr lang="en-US" dirty="0" smtClean="0"/>
              <a:t> Fill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14037"/>
            <a:ext cx="6172200" cy="3073214"/>
          </a:xfrm>
        </p:spPr>
      </p:pic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914400" y="3352800"/>
            <a:ext cx="800986" cy="2590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15386" y="3168134"/>
            <a:ext cx="232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 Slides #11 - 14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Merged features</a:t>
            </a:r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03344"/>
            <a:ext cx="4572000" cy="26831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484538" y="3478876"/>
            <a:ext cx="801462" cy="18730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651463" y="3352800"/>
            <a:ext cx="634537" cy="19991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5351922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5123322"/>
            <a:ext cx="392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last Merge feature &amp; Ctrl + click the created </a:t>
            </a:r>
            <a:r>
              <a:rPr lang="en-US" dirty="0"/>
              <a:t>fill </a:t>
            </a:r>
            <a:r>
              <a:rPr lang="en-US" dirty="0" smtClean="0"/>
              <a:t>surface, then click Merge</a:t>
            </a:r>
            <a:endParaRPr lang="en-US" dirty="0"/>
          </a:p>
        </p:txBody>
      </p:sp>
      <p:pic>
        <p:nvPicPr>
          <p:cNvPr id="15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31" y="6400800"/>
            <a:ext cx="3268980" cy="142494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590800" y="6938825"/>
            <a:ext cx="133350" cy="3488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5744501" cy="3517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Merge successful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2167"/>
            <a:ext cx="2379972" cy="1981200"/>
          </a:xfr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72103"/>
            <a:ext cx="3892841" cy="1828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900422" y="7543800"/>
            <a:ext cx="914400" cy="2809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14822" y="7620000"/>
            <a:ext cx="1080778" cy="2047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22" y="2438400"/>
            <a:ext cx="5829300" cy="1960033"/>
          </a:xfrm>
        </p:spPr>
        <p:txBody>
          <a:bodyPr>
            <a:noAutofit/>
          </a:bodyPr>
          <a:lstStyle/>
          <a:p>
            <a:r>
              <a:rPr lang="en-US" b="1" dirty="0" smtClean="0"/>
              <a:t>Section 1</a:t>
            </a:r>
            <a:br>
              <a:rPr lang="en-US" b="1" dirty="0" smtClean="0"/>
            </a:br>
            <a:r>
              <a:rPr lang="en-US" sz="3800" b="1" dirty="0" smtClean="0"/>
              <a:t>Dealing with a Part file</a:t>
            </a:r>
            <a:endParaRPr lang="en-US" sz="3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284727"/>
            <a:ext cx="3878580" cy="1516380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2400300"/>
            <a:ext cx="6172200" cy="288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Solidify fully closed surfaces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14402" y="4343400"/>
            <a:ext cx="990598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895601" y="6835140"/>
            <a:ext cx="76198" cy="3276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541019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last Merge feature, then click Solidify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Solid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0"/>
            <a:ext cx="6172200" cy="2428406"/>
          </a:xfr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71380"/>
            <a:ext cx="3619500" cy="22707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extra features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7" y="2571750"/>
            <a:ext cx="6172200" cy="2428406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152400" y="3733800"/>
            <a:ext cx="381000" cy="83820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STEP file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4229"/>
            <a:ext cx="3028762" cy="29177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60" y="1911317"/>
            <a:ext cx="31051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410200"/>
            <a:ext cx="2392010" cy="3064085"/>
          </a:xfr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6400800"/>
            <a:ext cx="3855720" cy="9601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&amp; Clear Session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21" y="4953000"/>
            <a:ext cx="4419600" cy="18821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1" y="3048000"/>
            <a:ext cx="5402580" cy="1143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newly saved file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" y="1950343"/>
            <a:ext cx="6172200" cy="2151246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98" y="4903470"/>
            <a:ext cx="2727960" cy="390906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418198" y="6990996"/>
            <a:ext cx="381000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00600" y="3733800"/>
            <a:ext cx="381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0458" y="4140575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File, Open - Select STEP or All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solid feature created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31867"/>
            <a:ext cx="6172200" cy="303755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22" y="2438400"/>
            <a:ext cx="5829300" cy="1960033"/>
          </a:xfrm>
        </p:spPr>
        <p:txBody>
          <a:bodyPr>
            <a:noAutofit/>
          </a:bodyPr>
          <a:lstStyle/>
          <a:p>
            <a:r>
              <a:rPr lang="en-US" b="1" dirty="0" smtClean="0"/>
              <a:t>Section 2</a:t>
            </a:r>
            <a:br>
              <a:rPr lang="en-US" b="1" dirty="0" smtClean="0"/>
            </a:br>
            <a:r>
              <a:rPr lang="en-US" sz="3800" b="1" dirty="0" smtClean="0"/>
              <a:t>Dealing with a Assembly file</a:t>
            </a:r>
            <a:endParaRPr lang="en-US" sz="3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" y="1545937"/>
            <a:ext cx="6172200" cy="299852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" y="5224573"/>
            <a:ext cx="3213918" cy="35471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(.</a:t>
            </a:r>
            <a:r>
              <a:rPr lang="en-US" dirty="0" err="1" smtClean="0"/>
              <a:t>asm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29536" y="5089672"/>
            <a:ext cx="840858" cy="1962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00600" y="4155568"/>
            <a:ext cx="381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0458" y="4562343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File, Open - Select STEP or All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28</a:t>
            </a:fld>
            <a:endParaRPr lang="en-US" dirty="0"/>
          </a:p>
        </p:txBody>
      </p:sp>
      <p:pic>
        <p:nvPicPr>
          <p:cNvPr id="15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83" y="5605573"/>
            <a:ext cx="2791952" cy="22098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590551" y="5089672"/>
            <a:ext cx="879843" cy="668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02858" y="4896086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“Part” &amp; “Use templates”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if Part imported correctly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5143500" cy="1273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4267200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Obviously this assembly didn’t import as a good part. If it imported correctly you would have almost been done, unfortunately there is more to do.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787CC0FB-AF59-4414-BEE5-4F41CBB69A8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3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/>
              <a:t>Started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6172200" cy="2151246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70474"/>
            <a:ext cx="2727960" cy="390906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40" y="4770474"/>
            <a:ext cx="3273323" cy="2590800"/>
          </a:xfr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09600" y="6858000"/>
            <a:ext cx="381000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00600" y="3733800"/>
            <a:ext cx="381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0458" y="4140575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File, Open - Select STEP or All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4" y="5233520"/>
            <a:ext cx="3144014" cy="3492590"/>
          </a:xfr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" y="1545937"/>
            <a:ext cx="6172200" cy="2998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over (.</a:t>
            </a:r>
            <a:r>
              <a:rPr lang="en-US" dirty="0" err="1" smtClean="0"/>
              <a:t>asm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29536" y="5089672"/>
            <a:ext cx="840858" cy="1962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00600" y="4155568"/>
            <a:ext cx="381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0458" y="4562343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File, Open - Select STEP or All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30</a:t>
            </a:fld>
            <a:endParaRPr lang="en-US" dirty="0"/>
          </a:p>
        </p:txBody>
      </p:sp>
      <p:pic>
        <p:nvPicPr>
          <p:cNvPr id="15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83" y="5605573"/>
            <a:ext cx="2791952" cy="22098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590551" y="5089672"/>
            <a:ext cx="879844" cy="777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02858" y="4896086"/>
            <a:ext cx="464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“Use templates”, </a:t>
            </a:r>
            <a:r>
              <a:rPr lang="en-US" dirty="0"/>
              <a:t>but leave </a:t>
            </a:r>
            <a:r>
              <a:rPr lang="en-US" dirty="0" smtClean="0"/>
              <a:t>“Assembly”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any open gaps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" y="4953000"/>
            <a:ext cx="3093720" cy="3291840"/>
          </a:xfr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6172200" cy="20826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743200" y="3124201"/>
            <a:ext cx="533400" cy="13452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" y="446946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Luckily no open gaps (if open gaps refer to previous section)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410586" y="4114801"/>
            <a:ext cx="1332614" cy="35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31828" y="6968117"/>
            <a:ext cx="1600200" cy="7883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32028" y="678345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first component</a:t>
            </a:r>
            <a:endParaRPr lang="en-US" dirty="0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787CC0FB-AF59-4414-BEE5-4F41CBB69A8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5" y="6400800"/>
            <a:ext cx="6172200" cy="1927547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5" y="2057400"/>
            <a:ext cx="6172200" cy="183368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25" y="4572000"/>
            <a:ext cx="3878580" cy="15163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Solidify fully closed surfaces of component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148316" y="2974242"/>
            <a:ext cx="1251984" cy="11277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276600" y="5181600"/>
            <a:ext cx="76198" cy="3276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00300" y="391729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feature, then click Solidify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39678"/>
            <a:ext cx="3365149" cy="3779044"/>
          </a:xfrm>
        </p:spPr>
      </p:pic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2667000" y="5029200"/>
            <a:ext cx="1295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47060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 previous steps for remaining components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3124200" y="5029200"/>
            <a:ext cx="8382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3276600" y="5029200"/>
            <a:ext cx="6858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787CC0FB-AF59-4414-BEE5-4F41CBB69A8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solidified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05541"/>
            <a:ext cx="6172200" cy="4290205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787CC0FB-AF59-4414-BEE5-4F41CBB69A8C}" type="slidenum">
              <a:rPr lang="en-US" smtClean="0"/>
              <a:t>34</a:t>
            </a:fld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1355208" y="2444282"/>
            <a:ext cx="397392" cy="9085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2121116"/>
            <a:ext cx="474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That’s great, but we don’t want an assembly file we want it to be a part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33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Part from Assembly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6" y="2133600"/>
            <a:ext cx="4328160" cy="23088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36" y="7369710"/>
            <a:ext cx="3543300" cy="117348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2" y="4604873"/>
            <a:ext cx="6172200" cy="164352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144486" y="5976473"/>
            <a:ext cx="228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2072" y="6325207"/>
            <a:ext cx="307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Type to “Shrinkwrap”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10000" y="7141346"/>
            <a:ext cx="391886" cy="587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793" y="6956444"/>
            <a:ext cx="370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added extension “_sw0001”</a:t>
            </a:r>
            <a:endParaRPr lang="en-US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787CC0FB-AF59-4414-BEE5-4F41CBB69A8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787CC0FB-AF59-4414-BEE5-4F41CBB69A8C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415540" cy="477774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2385060" cy="4343400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1905000" y="3352800"/>
            <a:ext cx="2971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96340" y="3695700"/>
            <a:ext cx="29946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12570" y="3864429"/>
            <a:ext cx="267843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38943" y="4027714"/>
            <a:ext cx="2819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69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newly created file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787CC0FB-AF59-4414-BEE5-4F41CBB69A8C}" type="slidenum">
              <a:rPr lang="en-US" smtClean="0"/>
              <a:t>37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0"/>
            <a:ext cx="6172200" cy="2246445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90720"/>
            <a:ext cx="6172200" cy="8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27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64644"/>
            <a:ext cx="4572000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6172200" cy="20473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Sided vs. 2 Sided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5800" y="3962400"/>
            <a:ext cx="1905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050" y="4572000"/>
            <a:ext cx="5314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Magenta is a 2 sided surface, which means it is a closed surface. (this is good)</a:t>
            </a:r>
          </a:p>
          <a:p>
            <a:endParaRPr lang="en-US" dirty="0"/>
          </a:p>
          <a:p>
            <a:r>
              <a:rPr lang="en-US" dirty="0" smtClean="0"/>
              <a:t>Yellow is a 1 sided surface, which means it has an open end or gap. (this is bad)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into Data Doctor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53200"/>
            <a:ext cx="5029200" cy="807720"/>
          </a:xfr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2849880" cy="31546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Gap</a:t>
            </a:r>
            <a:endParaRPr lang="en-US" dirty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2941320" cy="157734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4419600"/>
            <a:ext cx="3543300" cy="31318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6" y="1665514"/>
            <a:ext cx="2148840" cy="2819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1755866" y="2122714"/>
            <a:ext cx="1630326" cy="419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6" y="4865914"/>
            <a:ext cx="5707380" cy="3368040"/>
          </a:xfrm>
        </p:spPr>
      </p:pic>
      <p:cxnSp>
        <p:nvCxnSpPr>
          <p:cNvPr id="11" name="Straight Arrow Connector 10"/>
          <p:cNvCxnSpPr/>
          <p:nvPr/>
        </p:nvCxnSpPr>
        <p:spPr>
          <a:xfrm flipH="1">
            <a:off x="993866" y="2122714"/>
            <a:ext cx="2392326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8466" y="197031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edge, then Ctrl + click edge until all are selected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5666" y="383858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click in Side 2 to define other edge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17922" y="4484914"/>
            <a:ext cx="695544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8" y="4893796"/>
            <a:ext cx="4263657" cy="2735506"/>
          </a:xfr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8" y="1845796"/>
            <a:ext cx="4343400" cy="2590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869459" y="6341596"/>
            <a:ext cx="918609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9469" y="2720727"/>
            <a:ext cx="2079993" cy="9538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49469" y="2720727"/>
            <a:ext cx="2079993" cy="14110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9457" y="253966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edge, then Ctrl + click edge until all are selected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29462" y="2720727"/>
            <a:ext cx="2079995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068" y="612243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i="1" dirty="0" smtClean="0"/>
              <a:t>OK</a:t>
            </a:r>
            <a:r>
              <a:rPr lang="en-US" dirty="0" smtClean="0"/>
              <a:t> to finish defining gap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06980" cy="1546860"/>
          </a:xfrm>
          <a:prstGeom prst="rect">
            <a:avLst/>
          </a:prstGeom>
        </p:spPr>
      </p:pic>
      <p:pic>
        <p:nvPicPr>
          <p:cNvPr id="33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42375"/>
            <a:ext cx="4587240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Gap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33400" y="4254795"/>
            <a:ext cx="76200" cy="2971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60991" y="2476500"/>
            <a:ext cx="76200" cy="3934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8" idx="1"/>
          </p:cNvCxnSpPr>
          <p:nvPr/>
        </p:nvCxnSpPr>
        <p:spPr>
          <a:xfrm flipH="1">
            <a:off x="1524000" y="3757709"/>
            <a:ext cx="762000" cy="384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74796"/>
            <a:ext cx="6172200" cy="1933779"/>
          </a:xfrm>
          <a:prstGeom prst="rect">
            <a:avLst/>
          </a:prstGeom>
        </p:spPr>
      </p:pic>
      <p:pic>
        <p:nvPicPr>
          <p:cNvPr id="35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39000"/>
            <a:ext cx="3383280" cy="1635042"/>
          </a:xfrm>
        </p:spPr>
      </p:pic>
      <p:sp>
        <p:nvSpPr>
          <p:cNvPr id="38" name="TextBox 37"/>
          <p:cNvSpPr txBox="1"/>
          <p:nvPr/>
        </p:nvSpPr>
        <p:spPr>
          <a:xfrm>
            <a:off x="2286000" y="3573043"/>
            <a:ext cx="257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check mark to finish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3" idx="1"/>
          </p:cNvCxnSpPr>
          <p:nvPr/>
        </p:nvCxnSpPr>
        <p:spPr>
          <a:xfrm flipH="1">
            <a:off x="2362200" y="7347858"/>
            <a:ext cx="1614560" cy="7293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76760" y="7024692"/>
            <a:ext cx="257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has been repaired &amp; is now a 2 Sided surface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C0FB-AF59-4414-BEE5-4F41CBB69A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453</Words>
  <Application>Microsoft Office PowerPoint</Application>
  <PresentationFormat>On-screen Show (4:3)</PresentationFormat>
  <Paragraphs>103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Procedure for Solidifying a STEP (.stp) file</vt:lpstr>
      <vt:lpstr>Section 1 Dealing with a Part file</vt:lpstr>
      <vt:lpstr>Getting Started</vt:lpstr>
      <vt:lpstr>1 Sided vs. 2 Sided</vt:lpstr>
      <vt:lpstr>Enter into Data Doctor</vt:lpstr>
      <vt:lpstr>Define Gap</vt:lpstr>
      <vt:lpstr>PowerPoint Presentation</vt:lpstr>
      <vt:lpstr>PowerPoint Presentation</vt:lpstr>
      <vt:lpstr>Repair Gap</vt:lpstr>
      <vt:lpstr>Exit Data Doctor</vt:lpstr>
      <vt:lpstr>Create Fill (flat surface)</vt:lpstr>
      <vt:lpstr>Sketching Plane on the fly</vt:lpstr>
      <vt:lpstr>Defining Fill surface</vt:lpstr>
      <vt:lpstr>Fill surface defined</vt:lpstr>
      <vt:lpstr>Merging surfaces</vt:lpstr>
      <vt:lpstr>Surface Merge successful</vt:lpstr>
      <vt:lpstr>Create a 2nd Fill</vt:lpstr>
      <vt:lpstr>Merging Merged features</vt:lpstr>
      <vt:lpstr>Surface Merge successful</vt:lpstr>
      <vt:lpstr>Solidify fully closed surfaces</vt:lpstr>
      <vt:lpstr>Checking Solid Model</vt:lpstr>
      <vt:lpstr>Removing extra features</vt:lpstr>
      <vt:lpstr>Create a new STEP file</vt:lpstr>
      <vt:lpstr>Close &amp; Clear Session</vt:lpstr>
      <vt:lpstr>Open newly saved file</vt:lpstr>
      <vt:lpstr>One solid feature created</vt:lpstr>
      <vt:lpstr>Section 2 Dealing with a Assembly file</vt:lpstr>
      <vt:lpstr>Getting Started (.asm)</vt:lpstr>
      <vt:lpstr>Verify if Part imported correctly</vt:lpstr>
      <vt:lpstr>Starting over (.asm)</vt:lpstr>
      <vt:lpstr>Fix any open gaps</vt:lpstr>
      <vt:lpstr>Solidify fully closed surfaces of component</vt:lpstr>
      <vt:lpstr>PowerPoint Presentation</vt:lpstr>
      <vt:lpstr>Fully solidified assembly</vt:lpstr>
      <vt:lpstr>Creating Part from Assembly</vt:lpstr>
      <vt:lpstr>PowerPoint Presentation</vt:lpstr>
      <vt:lpstr>Open newly created file</vt:lpstr>
      <vt:lpstr>Questions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Andrist, John W.</dc:creator>
  <cp:lastModifiedBy>Andrist, John W.</cp:lastModifiedBy>
  <cp:revision>41</cp:revision>
  <dcterms:created xsi:type="dcterms:W3CDTF">2014-07-24T20:45:09Z</dcterms:created>
  <dcterms:modified xsi:type="dcterms:W3CDTF">2014-08-13T21:08:48Z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