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9D68-CC36-45F8-84D0-85143EA819A2}" type="datetimeFigureOut">
              <a:rPr lang="en-GB" smtClean="0"/>
              <a:t>22/10/2014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FC1-7140-45E6-ADB1-F9F3089E1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1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9D68-CC36-45F8-84D0-85143EA819A2}" type="datetimeFigureOut">
              <a:rPr lang="en-GB" smtClean="0"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7EFC1-7140-45E6-ADB1-F9F3089E1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9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9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07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24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altLang="en-US" b="1" smtClean="0">
                <a:solidFill>
                  <a:srgbClr val="A4001D"/>
                </a:solidFill>
              </a:rPr>
              <a:t>Timing Module – MRF EVR + Vadatech PMC carrier</a:t>
            </a:r>
            <a:endParaRPr lang="en-US" altLang="en-US" b="1" smtClean="0">
              <a:solidFill>
                <a:srgbClr val="A4001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57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altLang="en-US" b="1" smtClean="0">
                <a:solidFill>
                  <a:srgbClr val="A4001D"/>
                </a:solidFill>
              </a:rPr>
              <a:t>Issues Encountered. Some for Discussion</a:t>
            </a:r>
            <a:endParaRPr lang="en-US" altLang="en-US" b="1" smtClean="0">
              <a:solidFill>
                <a:srgbClr val="A4001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989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altLang="en-US" b="1" smtClean="0">
                <a:solidFill>
                  <a:srgbClr val="A4001D"/>
                </a:solidFill>
              </a:rPr>
              <a:t>Conclusions and Discussion </a:t>
            </a:r>
            <a:endParaRPr lang="en-US" altLang="en-US" b="1" dirty="0" smtClean="0">
              <a:solidFill>
                <a:srgbClr val="A4001D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3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41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359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137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28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93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712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865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728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Timing Module – MRF EVR + Vadatech PMC carrier</vt:lpstr>
      <vt:lpstr>Issues Encountered. Some for Discussion</vt:lpstr>
      <vt:lpstr>Conclusions and Discussion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chen</dc:creator>
  <cp:lastModifiedBy>jim chen</cp:lastModifiedBy>
  <cp:revision>1</cp:revision>
  <dcterms:created xsi:type="dcterms:W3CDTF">2014-10-22T21:56:51Z</dcterms:created>
  <dcterms:modified xsi:type="dcterms:W3CDTF">2014-10-22T21:56:52Z</dcterms:modified>
</cp:coreProperties>
</file>