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sldIdLst>
    <p:sldId id="256" r:id="rId5"/>
    <p:sldId id="257" r:id="rId6"/>
    <p:sldId id="258" r:id="rId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20" autoAdjust="0"/>
  </p:normalViewPr>
  <p:slideViewPr>
    <p:cSldViewPr showGuides="1">
      <p:cViewPr>
        <p:scale>
          <a:sx n="150" d="100"/>
          <a:sy n="150" d="100"/>
        </p:scale>
        <p:origin x="-392" y="-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34" y="65"/>
            <a:ext cx="8839114" cy="6629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32" y="6324600"/>
            <a:ext cx="2019528" cy="336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96" y="649494"/>
            <a:ext cx="4648199" cy="46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2" r="1904"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/>
              <a:pPr>
                <a:defRPr/>
              </a:pPr>
              <a:t>10/9/14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FIR_SNS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324600"/>
            <a:ext cx="2685393" cy="346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" y="65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88705"/>
          </a:xfrm>
        </p:spPr>
        <p:txBody>
          <a:bodyPr/>
          <a:lstStyle/>
          <a:p>
            <a:r>
              <a:rPr lang="en-US" dirty="0" smtClean="0"/>
              <a:t>CS-Studio </a:t>
            </a:r>
            <a:r>
              <a:rPr lang="en-US" dirty="0" err="1" smtClean="0"/>
              <a:t>PVTable</a:t>
            </a:r>
            <a:r>
              <a:rPr lang="en-US" dirty="0" smtClean="0"/>
              <a:t> and </a:t>
            </a:r>
            <a:r>
              <a:rPr lang="en-US" dirty="0" err="1" smtClean="0"/>
              <a:t>Autosave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Kay Kasemir</a:t>
            </a:r>
          </a:p>
          <a:p>
            <a:r>
              <a:rPr lang="en-US" dirty="0" smtClean="0"/>
              <a:t>Oct.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3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EPICS </a:t>
            </a:r>
            <a:r>
              <a:rPr lang="en-US" dirty="0" err="1" smtClean="0"/>
              <a:t>Autosave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914401"/>
            <a:ext cx="8642640" cy="24383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By </a:t>
            </a:r>
            <a:r>
              <a:rPr lang="en-US" dirty="0"/>
              <a:t>Tim </a:t>
            </a:r>
            <a:r>
              <a:rPr lang="en-US" dirty="0" smtClean="0"/>
              <a:t>Mooney, APS</a:t>
            </a:r>
            <a:r>
              <a:rPr lang="en-US" dirty="0"/>
              <a:t>/AOD/</a:t>
            </a:r>
            <a:r>
              <a:rPr lang="en-US" dirty="0" smtClean="0"/>
              <a:t>BCDA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dirty="0" err="1" smtClean="0"/>
              <a:t>Bumpless</a:t>
            </a:r>
            <a:r>
              <a:rPr lang="en-US" dirty="0" smtClean="0"/>
              <a:t> Reboot”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Since 5.1, May 2013: “</a:t>
            </a:r>
            <a:r>
              <a:rPr lang="en-US" dirty="0" err="1" smtClean="0"/>
              <a:t>configMenu</a:t>
            </a:r>
            <a:r>
              <a:rPr lang="en-US" dirty="0" smtClean="0"/>
              <a:t>”</a:t>
            </a:r>
          </a:p>
          <a:p>
            <a:pPr marL="395287" lvl="1" indent="0">
              <a:buNone/>
            </a:pPr>
            <a:r>
              <a:rPr lang="en-US" dirty="0" smtClean="0"/>
              <a:t>Manually save/restore </a:t>
            </a:r>
            <a:r>
              <a:rPr lang="en-US" dirty="0"/>
              <a:t>sets of </a:t>
            </a:r>
            <a:r>
              <a:rPr lang="en-US" dirty="0" smtClean="0"/>
              <a:t>PVs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3505200"/>
            <a:ext cx="8636290" cy="49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dirty="0" smtClean="0"/>
              <a:t>CS-Studio PV Table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4191000"/>
            <a:ext cx="7086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Manually save/restore sets of PVs</a:t>
            </a:r>
          </a:p>
          <a:p>
            <a:pPr lvl="1"/>
            <a:r>
              <a:rPr lang="en-US" dirty="0" smtClean="0"/>
              <a:t>With comparison</a:t>
            </a:r>
          </a:p>
          <a:p>
            <a:pPr lvl="1"/>
            <a:r>
              <a:rPr lang="en-US" dirty="0" smtClean="0"/>
              <a:t>.. Partial restore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828800"/>
            <a:ext cx="1676400" cy="179966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618398" y="1600200"/>
            <a:ext cx="2362200" cy="4408599"/>
            <a:chOff x="6618398" y="1600200"/>
            <a:chExt cx="2362200" cy="44085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5179620">
              <a:off x="6618398" y="3646599"/>
              <a:ext cx="2362200" cy="2362200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6781800" y="1600200"/>
              <a:ext cx="1981200" cy="2057400"/>
              <a:chOff x="6781800" y="1600200"/>
              <a:chExt cx="1981200" cy="20574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6781800" y="1600200"/>
                <a:ext cx="1981200" cy="2057400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6781800" y="1600200"/>
                <a:ext cx="1905000" cy="1905000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5179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CS-Studio </a:t>
            </a:r>
            <a:r>
              <a:rPr lang="en-US" dirty="0" err="1" smtClean="0"/>
              <a:t>PVTable</a:t>
            </a:r>
            <a:r>
              <a:rPr lang="en-US" dirty="0" smtClean="0"/>
              <a:t>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3352799"/>
            <a:ext cx="8642640" cy="3200401"/>
          </a:xfrm>
        </p:spPr>
        <p:txBody>
          <a:bodyPr/>
          <a:lstStyle/>
          <a:p>
            <a:r>
              <a:rPr lang="en-US" dirty="0" smtClean="0"/>
              <a:t>Load &amp; Save *.</a:t>
            </a:r>
            <a:r>
              <a:rPr lang="en-US" dirty="0" err="1" smtClean="0"/>
              <a:t>sav</a:t>
            </a:r>
            <a:r>
              <a:rPr lang="en-US" dirty="0" smtClean="0"/>
              <a:t> files</a:t>
            </a:r>
          </a:p>
          <a:p>
            <a:pPr lvl="1"/>
            <a:r>
              <a:rPr lang="en-US" dirty="0" smtClean="0"/>
              <a:t>In addition to original *.</a:t>
            </a:r>
            <a:r>
              <a:rPr lang="en-US" dirty="0" err="1" smtClean="0"/>
              <a:t>pvs</a:t>
            </a:r>
            <a:r>
              <a:rPr lang="en-US" dirty="0" smtClean="0"/>
              <a:t> format</a:t>
            </a:r>
          </a:p>
          <a:p>
            <a:r>
              <a:rPr lang="en-US" dirty="0" smtClean="0"/>
              <a:t>Supports array channels</a:t>
            </a:r>
          </a:p>
          <a:p>
            <a:pPr lvl="1"/>
            <a:r>
              <a:rPr lang="en-US" dirty="0" smtClean="0"/>
              <a:t>BYTE array that contains only ASCII displayed as text</a:t>
            </a:r>
          </a:p>
          <a:p>
            <a:r>
              <a:rPr lang="en-US" dirty="0" smtClean="0"/>
              <a:t>Allows entering current value</a:t>
            </a:r>
          </a:p>
          <a:p>
            <a:pPr lvl="1"/>
            <a:r>
              <a:rPr lang="en-US" dirty="0" err="1" smtClean="0"/>
              <a:t>Enums</a:t>
            </a:r>
            <a:r>
              <a:rPr lang="en-US" dirty="0" smtClean="0"/>
              <a:t> offered as list</a:t>
            </a:r>
            <a:endParaRPr lang="en-US" dirty="0"/>
          </a:p>
        </p:txBody>
      </p:sp>
      <p:pic>
        <p:nvPicPr>
          <p:cNvPr id="5" name="Picture 4" descr="pvtab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181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33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8F7A50-2969-4387-8ABB-A3555854BC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50F8B6-4A11-4B4C-906E-532188B822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F913069-075D-49F7-AF90-34940D14808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Powerpoint-Template_HFIR-SNS.potx</Template>
  <TotalTime>192</TotalTime>
  <Words>100</Words>
  <Application>Microsoft Macintosh PowerPoint</Application>
  <PresentationFormat>On-screen Show (4:3)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Powerpoint-Template_HFIR-SNS</vt:lpstr>
      <vt:lpstr>CS-Studio PVTable and Autosave</vt:lpstr>
      <vt:lpstr>EPICS Autosave</vt:lpstr>
      <vt:lpstr>CS-Studio PVTable Update</vt:lpstr>
    </vt:vector>
  </TitlesOfParts>
  <Manager/>
  <Company>ORNL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Manning, Renee</dc:creator>
  <cp:keywords>Spallation Neuton Souce, Neutron Sciences Directorate</cp:keywords>
  <dc:description/>
  <cp:lastModifiedBy>Kay Kasemir</cp:lastModifiedBy>
  <cp:revision>10</cp:revision>
  <dcterms:created xsi:type="dcterms:W3CDTF">2014-04-28T13:33:12Z</dcterms:created>
  <dcterms:modified xsi:type="dcterms:W3CDTF">2014-10-09T16:39:29Z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